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47" d="100"/>
          <a:sy n="47" d="100"/>
        </p:scale>
        <p:origin x="72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A17E-B54D-4421-8F39-88CB4387FBC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9279-B375-411E-9FAF-C64A9F74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6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A17E-B54D-4421-8F39-88CB4387FBC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9279-B375-411E-9FAF-C64A9F74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7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A17E-B54D-4421-8F39-88CB4387FBC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9279-B375-411E-9FAF-C64A9F74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A17E-B54D-4421-8F39-88CB4387FBC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9279-B375-411E-9FAF-C64A9F74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7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A17E-B54D-4421-8F39-88CB4387FBC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9279-B375-411E-9FAF-C64A9F74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8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A17E-B54D-4421-8F39-88CB4387FBC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9279-B375-411E-9FAF-C64A9F74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5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A17E-B54D-4421-8F39-88CB4387FBC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9279-B375-411E-9FAF-C64A9F74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8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A17E-B54D-4421-8F39-88CB4387FBC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9279-B375-411E-9FAF-C64A9F74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0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A17E-B54D-4421-8F39-88CB4387FBC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9279-B375-411E-9FAF-C64A9F74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6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A17E-B54D-4421-8F39-88CB4387FBC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9279-B375-411E-9FAF-C64A9F74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9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A17E-B54D-4421-8F39-88CB4387FBC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9279-B375-411E-9FAF-C64A9F74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1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BA17E-B54D-4421-8F39-88CB4387FBC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E9279-B375-411E-9FAF-C64A9F74D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3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eudEur 1-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7467600" cy="4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9906000" y="64912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1.3A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/>
              <a:t>What details, symbols, actions, and words do you see in this political cartoon that make you think about what is happening?</a:t>
            </a:r>
          </a:p>
        </p:txBody>
      </p:sp>
    </p:spTree>
    <p:extLst>
      <p:ext uri="{BB962C8B-B14F-4D97-AF65-F5344CB8AC3E}">
        <p14:creationId xmlns:p14="http://schemas.microsoft.com/office/powerpoint/2010/main" val="7785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eudEur 1-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760" y="1205411"/>
            <a:ext cx="8435340" cy="562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906000" y="64912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1.3B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"/>
            <a:ext cx="7772400" cy="1470025"/>
          </a:xfrm>
        </p:spPr>
        <p:txBody>
          <a:bodyPr anchor="ctr"/>
          <a:lstStyle/>
          <a:p>
            <a:r>
              <a:rPr lang="en-US" altLang="en-US" sz="2400" b="1"/>
              <a:t>What details, symbols, actions, and words do you see in this political cartoon the make you think about what is happening?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8626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eudEur 1-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7772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906000" y="64912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1.3C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/>
              <a:t>What details, symbols, actions, and words do you see in this political cartoon the make you think about what is happening?</a:t>
            </a:r>
          </a:p>
        </p:txBody>
      </p:sp>
    </p:spTree>
    <p:extLst>
      <p:ext uri="{BB962C8B-B14F-4D97-AF65-F5344CB8AC3E}">
        <p14:creationId xmlns:p14="http://schemas.microsoft.com/office/powerpoint/2010/main" val="319393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eudEur 1-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95414"/>
            <a:ext cx="7772400" cy="546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0" y="64912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1.3D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/>
              <a:t>What details, symbols, actions, and words do you see in this political cartoon the make you think about what is happening?</a:t>
            </a:r>
          </a:p>
        </p:txBody>
      </p:sp>
    </p:spTree>
    <p:extLst>
      <p:ext uri="{BB962C8B-B14F-4D97-AF65-F5344CB8AC3E}">
        <p14:creationId xmlns:p14="http://schemas.microsoft.com/office/powerpoint/2010/main" val="424810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eudEur 1-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76962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906000" y="64912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1.3E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/>
              <a:t>What details, symbols, actions, and words do you see in this political cartoon the make you think about what is happening?</a:t>
            </a:r>
          </a:p>
        </p:txBody>
      </p:sp>
    </p:spTree>
    <p:extLst>
      <p:ext uri="{BB962C8B-B14F-4D97-AF65-F5344CB8AC3E}">
        <p14:creationId xmlns:p14="http://schemas.microsoft.com/office/powerpoint/2010/main" val="306490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eudEur 1-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240" y="1476482"/>
            <a:ext cx="7843520" cy="52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906000" y="64912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1.3F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/>
              <a:t>What details, symbols, actions, and words do you see in this political cartoon the make you think about what is happening?</a:t>
            </a:r>
          </a:p>
        </p:txBody>
      </p:sp>
    </p:spTree>
    <p:extLst>
      <p:ext uri="{BB962C8B-B14F-4D97-AF65-F5344CB8AC3E}">
        <p14:creationId xmlns:p14="http://schemas.microsoft.com/office/powerpoint/2010/main" val="28460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eudEur 1-3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2720"/>
            <a:ext cx="7554346" cy="506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906000" y="6491288"/>
            <a:ext cx="83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1.3G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b="1"/>
              <a:t>What details, symbols, actions, and words do you see in this political cartoon the make you think about what is happening?</a:t>
            </a:r>
          </a:p>
        </p:txBody>
      </p:sp>
    </p:spTree>
    <p:extLst>
      <p:ext uri="{BB962C8B-B14F-4D97-AF65-F5344CB8AC3E}">
        <p14:creationId xmlns:p14="http://schemas.microsoft.com/office/powerpoint/2010/main" val="38054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What details, symbols, actions, and words do you see in this political cartoon that make you think about what is happening?</vt:lpstr>
      <vt:lpstr>What details, symbols, actions, and words do you see in this political cartoon the make you think about what is happening?</vt:lpstr>
      <vt:lpstr>What details, symbols, actions, and words do you see in this political cartoon the make you think about what is happening?</vt:lpstr>
      <vt:lpstr>What details, symbols, actions, and words do you see in this political cartoon the make you think about what is happening?</vt:lpstr>
      <vt:lpstr>What details, symbols, actions, and words do you see in this political cartoon the make you think about what is happening?</vt:lpstr>
      <vt:lpstr>What details, symbols, actions, and words do you see in this political cartoon the make you think about what is happening?</vt:lpstr>
      <vt:lpstr>What details, symbols, actions, and words do you see in this political cartoon the make you think about what is happening?</vt:lpstr>
    </vt:vector>
  </TitlesOfParts>
  <Company>Peters Township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Hanley, Timothy</dc:creator>
  <cp:lastModifiedBy>Hanley, Timothy</cp:lastModifiedBy>
  <cp:revision>1</cp:revision>
  <dcterms:created xsi:type="dcterms:W3CDTF">2016-10-17T11:22:39Z</dcterms:created>
  <dcterms:modified xsi:type="dcterms:W3CDTF">2016-10-17T11:22:56Z</dcterms:modified>
</cp:coreProperties>
</file>