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10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22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20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12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23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17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950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80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47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982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02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C3CB-FB2D-44AD-893A-D571418B1274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C7D68-0D5B-467A-B7EF-F67223ED3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81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533400" y="457200"/>
            <a:ext cx="8077200" cy="5791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198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Introductory Paragraph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2590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6692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Topic #1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724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Topic #2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8028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Topic #3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4572000" y="2960132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80965" y="51054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40386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" y="52447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Goals of the Introduction</a:t>
            </a:r>
          </a:p>
          <a:p>
            <a:pPr marL="342900" indent="-342900">
              <a:buAutoNum type="arabicParenBoth"/>
            </a:pPr>
            <a:r>
              <a:rPr lang="en-US" dirty="0" smtClean="0"/>
              <a:t>Introduce a main point/thesis</a:t>
            </a:r>
          </a:p>
          <a:p>
            <a:pPr marL="342900" indent="-342900">
              <a:buAutoNum type="arabicParenBoth"/>
            </a:pPr>
            <a:r>
              <a:rPr lang="en-US" dirty="0" smtClean="0"/>
              <a:t>Outline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19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533400" y="457200"/>
            <a:ext cx="8077200" cy="620176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8014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Topic </a:t>
            </a:r>
          </a:p>
          <a:p>
            <a:pPr algn="ctr"/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2057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Example Idea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3200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Supporting Evidence (Citation)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42788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Example Idea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80965" y="35814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25146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6600" y="76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Paragraph/Topic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52447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Goals of Topic Paragraph</a:t>
            </a:r>
          </a:p>
          <a:p>
            <a:pPr marL="342900" indent="-342900">
              <a:buAutoNum type="arabicParenBoth"/>
            </a:pPr>
            <a:r>
              <a:rPr lang="en-US" dirty="0" smtClean="0"/>
              <a:t>Introduce a sub point or example</a:t>
            </a:r>
          </a:p>
          <a:p>
            <a:pPr marL="342900" indent="-342900">
              <a:buAutoNum type="arabicParenBoth"/>
            </a:pPr>
            <a:r>
              <a:rPr lang="en-US" dirty="0" smtClean="0"/>
              <a:t>Support main point or thesis</a:t>
            </a:r>
          </a:p>
          <a:p>
            <a:pPr marL="342900" indent="-342900">
              <a:buAutoNum type="arabicParenBoth"/>
            </a:pPr>
            <a:r>
              <a:rPr lang="en-US" dirty="0" smtClean="0"/>
              <a:t>Illustrate critical thinking</a:t>
            </a:r>
          </a:p>
          <a:p>
            <a:pPr marL="342900" indent="-342900">
              <a:buAutoNum type="arabicParenBoth"/>
            </a:pPr>
            <a:r>
              <a:rPr lang="en-US" dirty="0" smtClean="0"/>
              <a:t>Employ multiple pieces of evidence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53456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Supporting Evidence (Citation)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72000" y="4659868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1447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6289631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Example Idea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580965" y="5680031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81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533400" y="457200"/>
            <a:ext cx="8077200" cy="5791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4050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76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Paragraph/Topic 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336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P/T(2)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53400" y="632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P/T(3)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38200" y="4343400"/>
            <a:ext cx="32766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>
            <a:off x="4572000" y="762000"/>
            <a:ext cx="0" cy="3288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029200" y="4343400"/>
            <a:ext cx="32766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" y="52447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Making Connections</a:t>
            </a:r>
          </a:p>
          <a:p>
            <a:pPr marL="342900" indent="-342900">
              <a:buAutoNum type="arabicParenBoth"/>
            </a:pPr>
            <a:r>
              <a:rPr lang="en-US" dirty="0" smtClean="0"/>
              <a:t>All example paragraphs should in some form or fashion refer back to the main point</a:t>
            </a:r>
          </a:p>
          <a:p>
            <a:pPr marL="342900" indent="-342900">
              <a:buAutoNum type="arabicParenBoth"/>
            </a:pPr>
            <a:r>
              <a:rPr lang="en-US" dirty="0" smtClean="0"/>
              <a:t>Each paragraph should help answer the question</a:t>
            </a:r>
          </a:p>
        </p:txBody>
      </p:sp>
    </p:spTree>
    <p:extLst>
      <p:ext uri="{BB962C8B-B14F-4D97-AF65-F5344CB8AC3E}">
        <p14:creationId xmlns:p14="http://schemas.microsoft.com/office/powerpoint/2010/main" xmlns="" val="29849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533400" y="457200"/>
            <a:ext cx="8077200" cy="5791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4050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76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Paragraph/Topic 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336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P/T(2)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53400" y="632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P/T(3)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52447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</a:t>
            </a:r>
          </a:p>
          <a:p>
            <a:pPr marL="342900" indent="-342900">
              <a:buAutoNum type="arabicParenBoth"/>
            </a:pPr>
            <a:r>
              <a:rPr lang="en-US" dirty="0" smtClean="0"/>
              <a:t>All example paragraphs should be linked to each other</a:t>
            </a:r>
          </a:p>
          <a:p>
            <a:pPr marL="342900" indent="-342900">
              <a:buAutoNum type="arabicParenBoth"/>
            </a:pPr>
            <a:r>
              <a:rPr lang="en-US" dirty="0" smtClean="0"/>
              <a:t>Transitional words or phrases should be employed to   accomplish this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14400" y="990600"/>
            <a:ext cx="3581400" cy="510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66800" y="6553200"/>
            <a:ext cx="7010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15435" y="990600"/>
            <a:ext cx="3514165" cy="510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672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533400" y="457200"/>
            <a:ext cx="8077200" cy="5791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4050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76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Paragraph/Topic 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336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P/T(2)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53400" y="632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P/T(3)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52447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Essay</a:t>
            </a:r>
          </a:p>
          <a:p>
            <a:pPr marL="342900" indent="-342900">
              <a:buAutoNum type="arabicParenBoth"/>
            </a:pPr>
            <a:r>
              <a:rPr lang="en-US" dirty="0" smtClean="0"/>
              <a:t>All ideas are supported</a:t>
            </a:r>
          </a:p>
          <a:p>
            <a:pPr marL="342900" indent="-342900">
              <a:buAutoNum type="arabicParenBoth"/>
            </a:pPr>
            <a:r>
              <a:rPr lang="en-US" dirty="0" smtClean="0"/>
              <a:t>All ideas support each other, giving</a:t>
            </a:r>
            <a:r>
              <a:rPr lang="en-US" dirty="0"/>
              <a:t> </a:t>
            </a:r>
            <a:r>
              <a:rPr lang="en-US" dirty="0" smtClean="0"/>
              <a:t>the essay flow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38200" y="990600"/>
            <a:ext cx="3581400" cy="510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66800" y="6553200"/>
            <a:ext cx="7010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24400" y="990600"/>
            <a:ext cx="3581400" cy="5105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990600" y="4383741"/>
            <a:ext cx="3200400" cy="17122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572000" y="1124634"/>
            <a:ext cx="8965" cy="29256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984376" y="4401672"/>
            <a:ext cx="3092824" cy="1618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02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158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Molchan</dc:creator>
  <cp:lastModifiedBy>hanleyt</cp:lastModifiedBy>
  <cp:revision>5</cp:revision>
  <dcterms:created xsi:type="dcterms:W3CDTF">2013-11-03T23:50:41Z</dcterms:created>
  <dcterms:modified xsi:type="dcterms:W3CDTF">2014-08-22T14:50:43Z</dcterms:modified>
</cp:coreProperties>
</file>