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6" r:id="rId6"/>
    <p:sldId id="269" r:id="rId7"/>
    <p:sldId id="264" r:id="rId8"/>
    <p:sldId id="257" r:id="rId9"/>
    <p:sldId id="258" r:id="rId10"/>
    <p:sldId id="259" r:id="rId11"/>
    <p:sldId id="260" r:id="rId12"/>
    <p:sldId id="265" r:id="rId13"/>
    <p:sldId id="261" r:id="rId14"/>
    <p:sldId id="262" r:id="rId15"/>
    <p:sldId id="263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19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76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6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4951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620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95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025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899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1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64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22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23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20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60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9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527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40F4B-E2D0-4B30-8B51-42F61DB8264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DA4E-A263-40A8-BE13-4B5247FF2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650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5: Classical Greece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2000 B.C – 300 </a:t>
            </a:r>
            <a:r>
              <a:rPr lang="en-US" dirty="0" smtClean="0"/>
              <a:t>B.C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053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Greek Culture Declines Under the </a:t>
            </a:r>
            <a:r>
              <a:rPr lang="en-US" dirty="0" err="1" smtClean="0"/>
              <a:t>Dorians</a:t>
            </a:r>
            <a:r>
              <a:rPr lang="en-US" dirty="0" smtClean="0"/>
              <a:t> </a:t>
            </a:r>
            <a:r>
              <a:rPr lang="en-US" dirty="0" smtClean="0"/>
              <a:t>pgs </a:t>
            </a:r>
            <a:r>
              <a:rPr lang="en-US" dirty="0" smtClean="0"/>
              <a:t>125-126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No writing: people told stories to pass down information</a:t>
            </a:r>
          </a:p>
          <a:p>
            <a:r>
              <a:rPr lang="en-US" sz="3200" dirty="0" smtClean="0"/>
              <a:t>Blind man and storyteller Homer Told narrative poems called “EPICS” that told of heroic deeds from when the </a:t>
            </a:r>
            <a:r>
              <a:rPr lang="en-US" sz="3200" dirty="0" err="1" smtClean="0"/>
              <a:t>Mycenaeans</a:t>
            </a:r>
            <a:r>
              <a:rPr lang="en-US" sz="3200" dirty="0" smtClean="0"/>
              <a:t> were great (</a:t>
            </a:r>
            <a:r>
              <a:rPr lang="en-US" sz="3200" dirty="0" err="1" smtClean="0"/>
              <a:t>ie</a:t>
            </a:r>
            <a:r>
              <a:rPr lang="en-US" sz="3200" dirty="0" smtClean="0"/>
              <a:t>. </a:t>
            </a:r>
            <a:r>
              <a:rPr lang="en-US" sz="3200" i="1" dirty="0" smtClean="0"/>
              <a:t>The </a:t>
            </a:r>
            <a:r>
              <a:rPr lang="en-US" sz="3200" i="1" dirty="0" smtClean="0"/>
              <a:t>Iliad </a:t>
            </a:r>
            <a:r>
              <a:rPr lang="en-US" sz="3200" dirty="0" smtClean="0"/>
              <a:t>and the </a:t>
            </a:r>
            <a:r>
              <a:rPr lang="en-US" sz="3200" i="1" dirty="0" smtClean="0"/>
              <a:t>Odyssey</a:t>
            </a:r>
            <a:r>
              <a:rPr lang="en-US" sz="3200" dirty="0" smtClean="0"/>
              <a:t>)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763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Greek Culture Declines Under the </a:t>
            </a:r>
            <a:r>
              <a:rPr lang="en-US" dirty="0" err="1"/>
              <a:t>Dorians</a:t>
            </a:r>
            <a:r>
              <a:rPr lang="en-US" dirty="0"/>
              <a:t> </a:t>
            </a:r>
            <a:r>
              <a:rPr lang="en-US" dirty="0" smtClean="0"/>
              <a:t>pgs </a:t>
            </a:r>
            <a:r>
              <a:rPr lang="en-US" dirty="0"/>
              <a:t>125-126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228536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Greeks create many MYTHS (traditional stories) about their gods. Used to understand Nature and humans, </a:t>
            </a:r>
          </a:p>
          <a:p>
            <a:r>
              <a:rPr lang="en-US" sz="3200" dirty="0" smtClean="0"/>
              <a:t>Gods lived on Mt. Olympus</a:t>
            </a:r>
          </a:p>
          <a:p>
            <a:r>
              <a:rPr lang="en-US" sz="3200" dirty="0" smtClean="0"/>
              <a:t>Ruler of the gods was Zeus (God of Thunder and Lighting)</a:t>
            </a:r>
            <a:endParaRPr lang="en-US" sz="3200" dirty="0"/>
          </a:p>
          <a:p>
            <a:r>
              <a:rPr lang="en-US" sz="3200" dirty="0" smtClean="0"/>
              <a:t>There were many Gods that were in charge of different things. </a:t>
            </a:r>
          </a:p>
          <a:p>
            <a:r>
              <a:rPr lang="en-US" sz="3200" dirty="0" smtClean="0"/>
              <a:t>Gods were not perfect and had the same flaws and personalities as humans.</a:t>
            </a:r>
          </a:p>
        </p:txBody>
      </p:sp>
    </p:spTree>
    <p:extLst>
      <p:ext uri="{BB962C8B-B14F-4D97-AF65-F5344CB8AC3E}">
        <p14:creationId xmlns:p14="http://schemas.microsoft.com/office/powerpoint/2010/main" xmlns="" val="8543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 about the </a:t>
            </a:r>
            <a:r>
              <a:rPr lang="en-US" dirty="0" err="1" smtClean="0"/>
              <a:t>trojan</a:t>
            </a:r>
            <a:r>
              <a:rPr lang="en-US" dirty="0" smtClean="0"/>
              <a:t> </a:t>
            </a:r>
            <a:r>
              <a:rPr lang="en-US" dirty="0" smtClean="0"/>
              <a:t>war?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Trojan War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Took place during 1200 B.C</a:t>
            </a:r>
          </a:p>
          <a:p>
            <a:r>
              <a:rPr lang="en-US" dirty="0" smtClean="0"/>
              <a:t>10 Year </a:t>
            </a:r>
            <a:r>
              <a:rPr lang="en-US" dirty="0" smtClean="0"/>
              <a:t>war - Mycenaean </a:t>
            </a:r>
            <a:r>
              <a:rPr lang="en-US" dirty="0" smtClean="0"/>
              <a:t>Greeks VS. the Trojans of the </a:t>
            </a:r>
            <a:r>
              <a:rPr lang="en-US" dirty="0" smtClean="0"/>
              <a:t>city </a:t>
            </a:r>
            <a:r>
              <a:rPr lang="en-US" dirty="0" smtClean="0"/>
              <a:t>of TROY</a:t>
            </a:r>
          </a:p>
          <a:p>
            <a:r>
              <a:rPr lang="en-US" dirty="0" smtClean="0"/>
              <a:t>According to HOMER’s EPIC (or story) the </a:t>
            </a:r>
            <a:r>
              <a:rPr lang="en-US" i="1" dirty="0" smtClean="0"/>
              <a:t>Iliad</a:t>
            </a:r>
            <a:r>
              <a:rPr lang="en-US" dirty="0" smtClean="0"/>
              <a:t> it was because a prince of Troy stole Helen (a beautiful princess) from the King of the </a:t>
            </a:r>
            <a:r>
              <a:rPr lang="en-US" dirty="0" smtClean="0"/>
              <a:t>powerful </a:t>
            </a:r>
            <a:r>
              <a:rPr lang="en-US" dirty="0" smtClean="0"/>
              <a:t>c</a:t>
            </a:r>
            <a:r>
              <a:rPr lang="en-US" dirty="0" smtClean="0"/>
              <a:t>ity </a:t>
            </a:r>
            <a:r>
              <a:rPr lang="en-US" dirty="0" smtClean="0"/>
              <a:t>s</a:t>
            </a:r>
            <a:r>
              <a:rPr lang="en-US" dirty="0" smtClean="0"/>
              <a:t>tate </a:t>
            </a:r>
            <a:r>
              <a:rPr lang="en-US" dirty="0" smtClean="0"/>
              <a:t>SPARTA.</a:t>
            </a:r>
          </a:p>
          <a:p>
            <a:r>
              <a:rPr lang="en-US" dirty="0" smtClean="0"/>
              <a:t>According to the story the Greeks finally won by tricking the Trojans into thinking they had left and hiding soldiers in a hollow wooden horse that the Trojans brought into the city.</a:t>
            </a:r>
          </a:p>
          <a:p>
            <a:r>
              <a:rPr lang="en-US" i="1" dirty="0" smtClean="0"/>
              <a:t>Beware of Greeks bearing gifts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3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PLEASE BE SURE TO BEGIN TO FAMILIARIZE YOURSELVES WITH THE VOCABULARY FOR EACH SECTION (The words in blue) as these will appear on quizzes and tests.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Cultures of the Mountains and the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909764"/>
            <a:ext cx="7765322" cy="3695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Separate lands where people spoke Greek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MINOANS </a:t>
            </a:r>
            <a:r>
              <a:rPr lang="en-US" dirty="0" smtClean="0"/>
              <a:t>established the first elegant </a:t>
            </a:r>
            <a:r>
              <a:rPr lang="en-US" dirty="0" smtClean="0"/>
              <a:t>civilization </a:t>
            </a:r>
            <a:r>
              <a:rPr lang="en-US" dirty="0" smtClean="0"/>
              <a:t>on the island of CRETE</a:t>
            </a:r>
          </a:p>
          <a:p>
            <a:r>
              <a:rPr lang="en-US" b="1" dirty="0" smtClean="0"/>
              <a:t>They were powerful</a:t>
            </a:r>
          </a:p>
          <a:p>
            <a:r>
              <a:rPr lang="en-US" dirty="0" smtClean="0"/>
              <a:t>Other people from around the </a:t>
            </a:r>
            <a:r>
              <a:rPr lang="en-US" dirty="0" smtClean="0"/>
              <a:t>Black </a:t>
            </a:r>
            <a:r>
              <a:rPr lang="en-US" dirty="0" smtClean="0"/>
              <a:t>S</a:t>
            </a:r>
            <a:r>
              <a:rPr lang="en-US" dirty="0" smtClean="0"/>
              <a:t>ea </a:t>
            </a:r>
            <a:r>
              <a:rPr lang="en-US" dirty="0" smtClean="0"/>
              <a:t>and Anatolia (modern day Turkey) </a:t>
            </a:r>
            <a:r>
              <a:rPr lang="en-US" dirty="0" smtClean="0"/>
              <a:t>came </a:t>
            </a:r>
            <a:r>
              <a:rPr lang="en-US" dirty="0" smtClean="0"/>
              <a:t>and settled in </a:t>
            </a:r>
            <a:r>
              <a:rPr lang="en-US" dirty="0" smtClean="0"/>
              <a:t>mainland </a:t>
            </a:r>
            <a:r>
              <a:rPr lang="en-US" dirty="0" smtClean="0"/>
              <a:t>Greece. </a:t>
            </a:r>
            <a:endParaRPr lang="en-US" dirty="0"/>
          </a:p>
          <a:p>
            <a:pPr lvl="1"/>
            <a:r>
              <a:rPr lang="en-US" dirty="0" smtClean="0"/>
              <a:t>These people Indo-European people (from the same place as the people who settled in the Indus river valley) would become the Mycenaean's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Geography Shapes Greek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380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 Peninsula in Mediterranean Sea</a:t>
            </a:r>
          </a:p>
          <a:p>
            <a:r>
              <a:rPr lang="en-US" dirty="0" smtClean="0"/>
              <a:t>2000 islands</a:t>
            </a:r>
          </a:p>
          <a:p>
            <a:r>
              <a:rPr lang="en-US" dirty="0" smtClean="0"/>
              <a:t>How did the sea AFFECT </a:t>
            </a:r>
            <a:r>
              <a:rPr lang="en-US" dirty="0" smtClean="0"/>
              <a:t>GREEK LIFE AND </a:t>
            </a:r>
            <a:r>
              <a:rPr lang="en-US" dirty="0" smtClean="0"/>
              <a:t>CULTURE?</a:t>
            </a:r>
            <a:endParaRPr lang="en-US" dirty="0" smtClean="0"/>
          </a:p>
          <a:p>
            <a:r>
              <a:rPr lang="en-US" dirty="0" smtClean="0"/>
              <a:t>THE SEA: </a:t>
            </a:r>
            <a:r>
              <a:rPr lang="en-US" dirty="0"/>
              <a:t>Aegean Sea, The Ionian Sea and Black Sea transportation routes.</a:t>
            </a:r>
          </a:p>
          <a:p>
            <a:r>
              <a:rPr lang="en-US" dirty="0" smtClean="0"/>
              <a:t>The sea </a:t>
            </a:r>
            <a:r>
              <a:rPr lang="en-US" dirty="0" smtClean="0"/>
              <a:t>shaped </a:t>
            </a:r>
            <a:r>
              <a:rPr lang="en-US" dirty="0" smtClean="0"/>
              <a:t>Greeks like </a:t>
            </a:r>
            <a:r>
              <a:rPr lang="en-US" dirty="0" smtClean="0"/>
              <a:t>rivers </a:t>
            </a:r>
            <a:r>
              <a:rPr lang="en-US" dirty="0" smtClean="0"/>
              <a:t>shaped </a:t>
            </a:r>
            <a:r>
              <a:rPr lang="en-US" dirty="0" smtClean="0"/>
              <a:t>other </a:t>
            </a:r>
            <a:r>
              <a:rPr lang="en-US" dirty="0" smtClean="0"/>
              <a:t>places </a:t>
            </a:r>
            <a:r>
              <a:rPr lang="en-US" dirty="0" smtClean="0"/>
              <a:t>they </a:t>
            </a:r>
            <a:r>
              <a:rPr lang="en-US" dirty="0" smtClean="0"/>
              <a:t>became</a:t>
            </a:r>
          </a:p>
          <a:p>
            <a:pPr lvl="1"/>
            <a:r>
              <a:rPr lang="en-US" dirty="0" smtClean="0"/>
              <a:t>Made Skilled sailors</a:t>
            </a:r>
          </a:p>
          <a:p>
            <a:pPr lvl="1"/>
            <a:r>
              <a:rPr lang="en-US" dirty="0" smtClean="0"/>
              <a:t>Good Traders:</a:t>
            </a:r>
          </a:p>
          <a:p>
            <a:pPr lvl="1"/>
            <a:r>
              <a:rPr lang="en-US" dirty="0" smtClean="0"/>
              <a:t>Traded for resources they lacked. (they did not have many trees or metals or good farmland for food)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367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Mountainous land, </a:t>
            </a:r>
            <a:r>
              <a:rPr lang="en-US" dirty="0" smtClean="0"/>
              <a:t>islands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Separated people.</a:t>
            </a:r>
          </a:p>
          <a:p>
            <a:pPr lvl="1"/>
            <a:r>
              <a:rPr lang="en-US" dirty="0" smtClean="0"/>
              <a:t> They made different governments. </a:t>
            </a:r>
          </a:p>
          <a:p>
            <a:pPr lvl="1"/>
            <a:r>
              <a:rPr lang="en-US" dirty="0" smtClean="0"/>
              <a:t>Each separate </a:t>
            </a:r>
            <a:r>
              <a:rPr lang="en-US" dirty="0" smtClean="0"/>
              <a:t>valley </a:t>
            </a:r>
            <a:r>
              <a:rPr lang="en-US" dirty="0" smtClean="0"/>
              <a:t>made their own city state communities.</a:t>
            </a:r>
          </a:p>
          <a:p>
            <a:pPr lvl="1"/>
            <a:r>
              <a:rPr lang="en-US" dirty="0" smtClean="0"/>
              <a:t>Land </a:t>
            </a:r>
            <a:r>
              <a:rPr lang="en-US" dirty="0" smtClean="0"/>
              <a:t>transportation </a:t>
            </a:r>
            <a:r>
              <a:rPr lang="en-US" dirty="0" smtClean="0"/>
              <a:t>w</a:t>
            </a:r>
            <a:r>
              <a:rPr lang="en-US" dirty="0" smtClean="0"/>
              <a:t>as </a:t>
            </a:r>
            <a:r>
              <a:rPr lang="en-US" dirty="0" smtClean="0"/>
              <a:t>difficult.</a:t>
            </a:r>
          </a:p>
          <a:p>
            <a:r>
              <a:rPr lang="en-US" dirty="0" smtClean="0"/>
              <a:t>Little fertile soil and resources</a:t>
            </a:r>
          </a:p>
          <a:p>
            <a:pPr lvl="1"/>
            <a:r>
              <a:rPr lang="en-US" dirty="0" smtClean="0"/>
              <a:t>(they have to trade for things they need)</a:t>
            </a:r>
          </a:p>
          <a:p>
            <a:pPr lvl="1"/>
            <a:r>
              <a:rPr lang="en-US" dirty="0" smtClean="0"/>
              <a:t>Not enough good soil to have lots of surplus food</a:t>
            </a:r>
          </a:p>
          <a:p>
            <a:pPr lvl="2"/>
            <a:r>
              <a:rPr lang="en-US" dirty="0" smtClean="0"/>
              <a:t>Smaller populations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894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moderate weather for going out.</a:t>
            </a:r>
          </a:p>
          <a:p>
            <a:r>
              <a:rPr lang="en-US" dirty="0" smtClean="0"/>
              <a:t>Would go outside to enjoy public events</a:t>
            </a:r>
          </a:p>
          <a:p>
            <a:r>
              <a:rPr lang="en-US" dirty="0" smtClean="0"/>
              <a:t>Met often to discuss news and public </a:t>
            </a:r>
            <a:r>
              <a:rPr lang="en-US" dirty="0" smtClean="0"/>
              <a:t>issues and </a:t>
            </a:r>
            <a:r>
              <a:rPr lang="en-US" dirty="0" smtClean="0"/>
              <a:t>take part in civic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24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Mycenaean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Mycenaeans</a:t>
            </a:r>
            <a:r>
              <a:rPr lang="en-US" dirty="0" smtClean="0"/>
              <a:t> settled in Greece 2000 </a:t>
            </a:r>
            <a:r>
              <a:rPr lang="en-US" dirty="0" smtClean="0"/>
              <a:t>B.C</a:t>
            </a:r>
          </a:p>
          <a:p>
            <a:r>
              <a:rPr lang="en-US" dirty="0" smtClean="0"/>
              <a:t>What were some of the Mycenae’s strengths?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Huge walls</a:t>
            </a:r>
            <a:endParaRPr lang="en-US" dirty="0" smtClean="0"/>
          </a:p>
          <a:p>
            <a:pPr lvl="1"/>
            <a:r>
              <a:rPr lang="en-US" dirty="0" smtClean="0"/>
              <a:t>Well fortified</a:t>
            </a:r>
          </a:p>
          <a:p>
            <a:pPr lvl="1"/>
            <a:r>
              <a:rPr lang="en-US" dirty="0" smtClean="0"/>
              <a:t>Warrior kings ruled cities and the area surrounding the city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Trade with other cities possible</a:t>
            </a:r>
          </a:p>
          <a:p>
            <a:pPr lvl="1"/>
            <a:r>
              <a:rPr lang="en-US" dirty="0" smtClean="0"/>
              <a:t>Able to adapt Minoan culture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5138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Mycenaean's Contact with the Minoans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did contact with the Minoans affect Mycenaean culture?</a:t>
            </a:r>
          </a:p>
          <a:p>
            <a:r>
              <a:rPr lang="en-US" dirty="0" smtClean="0"/>
              <a:t>Contacted </a:t>
            </a:r>
            <a:r>
              <a:rPr lang="en-US" dirty="0" smtClean="0"/>
              <a:t>through trade or war and were influenced by them</a:t>
            </a:r>
          </a:p>
          <a:p>
            <a:pPr lvl="1"/>
            <a:r>
              <a:rPr lang="en-US" dirty="0" smtClean="0"/>
              <a:t>They saw the value of </a:t>
            </a:r>
            <a:r>
              <a:rPr lang="en-US" dirty="0" smtClean="0"/>
              <a:t>seaborne </a:t>
            </a:r>
            <a:r>
              <a:rPr lang="en-US" dirty="0" smtClean="0"/>
              <a:t>trade (trading by boat)</a:t>
            </a:r>
          </a:p>
          <a:p>
            <a:pPr lvl="2"/>
            <a:r>
              <a:rPr lang="en-US" dirty="0" smtClean="0"/>
              <a:t>Started sailing to coastal towns in Crete, Egypt, Italy, Anatolia, and Syria.</a:t>
            </a:r>
          </a:p>
          <a:p>
            <a:pPr lvl="1"/>
            <a:r>
              <a:rPr lang="en-US" dirty="0" smtClean="0"/>
              <a:t>Adapted Minoan system of writing to fit the Greek language</a:t>
            </a:r>
          </a:p>
          <a:p>
            <a:pPr lvl="1"/>
            <a:r>
              <a:rPr lang="en-US" dirty="0" smtClean="0"/>
              <a:t>Adapted Minoan decoration and art.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Merging of the MINOAN and MYCENAEAN cultures formed the basis of GREEK CULTURE which is the basis for the culture of WESTERN CIVILIZATION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43777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Greek Culture Declines Under the </a:t>
            </a:r>
            <a:r>
              <a:rPr lang="en-US" dirty="0" err="1" smtClean="0"/>
              <a:t>Dorians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1200 B.C. After Trojan War </a:t>
            </a:r>
            <a:r>
              <a:rPr lang="en-US" sz="2800" dirty="0" err="1" smtClean="0"/>
              <a:t>Mycenaeans</a:t>
            </a:r>
            <a:r>
              <a:rPr lang="en-US" sz="2800" dirty="0" smtClean="0"/>
              <a:t> are weak from war and are attacked by sea raiders.</a:t>
            </a:r>
          </a:p>
          <a:p>
            <a:r>
              <a:rPr lang="en-US" sz="2800" dirty="0" smtClean="0"/>
              <a:t>New people: The DORIANS </a:t>
            </a:r>
            <a:r>
              <a:rPr lang="en-US" sz="2800" dirty="0" smtClean="0"/>
              <a:t>move </a:t>
            </a:r>
            <a:r>
              <a:rPr lang="en-US" sz="2800" dirty="0" smtClean="0"/>
              <a:t>into Greece</a:t>
            </a:r>
          </a:p>
          <a:p>
            <a:r>
              <a:rPr lang="en-US" sz="2800" dirty="0" smtClean="0"/>
              <a:t>Less advanced than </a:t>
            </a:r>
            <a:r>
              <a:rPr lang="en-US" sz="2800" dirty="0" err="1" smtClean="0"/>
              <a:t>Mycenaeans</a:t>
            </a:r>
            <a:r>
              <a:rPr lang="en-US" sz="2800" dirty="0" smtClean="0"/>
              <a:t>:</a:t>
            </a:r>
          </a:p>
          <a:p>
            <a:pPr lvl="1"/>
            <a:r>
              <a:rPr lang="en-US" sz="2600" dirty="0" smtClean="0"/>
              <a:t>Economy Collapsed</a:t>
            </a:r>
          </a:p>
          <a:p>
            <a:pPr lvl="1"/>
            <a:r>
              <a:rPr lang="en-US" sz="2600" dirty="0" smtClean="0"/>
              <a:t>Trade stopped</a:t>
            </a:r>
            <a:endParaRPr lang="en-US" sz="2600" dirty="0"/>
          </a:p>
          <a:p>
            <a:pPr lvl="1"/>
            <a:r>
              <a:rPr lang="en-US" sz="2600" dirty="0" smtClean="0"/>
              <a:t> </a:t>
            </a:r>
            <a:r>
              <a:rPr lang="en-US" sz="2600" dirty="0" smtClean="0"/>
              <a:t>N</a:t>
            </a:r>
            <a:r>
              <a:rPr lang="en-US" sz="2600" dirty="0" smtClean="0"/>
              <a:t>o </a:t>
            </a:r>
            <a:r>
              <a:rPr lang="en-US" sz="2600" dirty="0" smtClean="0"/>
              <a:t>written records from 1150 to 750 B.C.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7061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68859FFC5C294F80EEA2E0AE3F17E2" ma:contentTypeVersion="0" ma:contentTypeDescription="Create a new document." ma:contentTypeScope="" ma:versionID="09f705432a8df9ce7c0ee5faa4174d1f">
  <xsd:schema xmlns:xsd="http://www.w3.org/2001/XMLSchema" xmlns:xs="http://www.w3.org/2001/XMLSchema" xmlns:p="http://schemas.microsoft.com/office/2006/metadata/properties" xmlns:ns2="1b3e3375-d633-4b35-97d9-f44f0846ec9d" targetNamespace="http://schemas.microsoft.com/office/2006/metadata/properties" ma:root="true" ma:fieldsID="9595f0529775167e24d71e31e7538c1b" ns2:_="">
    <xsd:import namespace="1b3e3375-d633-4b35-97d9-f44f0846ec9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3375-d633-4b35-97d9-f44f0846ec9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b3e3375-d633-4b35-97d9-f44f0846ec9d">D3DCFET34ZPN-10-4038</_dlc_DocId>
    <_dlc_DocIdUrl xmlns="1b3e3375-d633-4b35-97d9-f44f0846ec9d">
      <Url>http://sp.abs.edu.kw/MSHS/_layouts/DocIdRedir.aspx?ID=D3DCFET34ZPN-10-4038</Url>
      <Description>D3DCFET34ZPN-10-4038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43D67D-3AB4-4F18-8B7A-B56FF117D86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D2D0CFC-6534-4771-AEE9-4287B9E75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e3375-d633-4b35-97d9-f44f0846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36F46B-0577-47EC-877B-F053BA152A8B}">
  <ds:schemaRefs>
    <ds:schemaRef ds:uri="http://schemas.microsoft.com/office/2006/metadata/properties"/>
    <ds:schemaRef ds:uri="http://schemas.microsoft.com/office/infopath/2007/PartnerControls"/>
    <ds:schemaRef ds:uri="1b3e3375-d633-4b35-97d9-f44f0846ec9d"/>
  </ds:schemaRefs>
</ds:datastoreItem>
</file>

<file path=customXml/itemProps4.xml><?xml version="1.0" encoding="utf-8"?>
<ds:datastoreItem xmlns:ds="http://schemas.openxmlformats.org/officeDocument/2006/customXml" ds:itemID="{6ACF9533-3BBC-47CB-924A-2652B700E2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1028</TotalTime>
  <Words>687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Damask</vt:lpstr>
      <vt:lpstr>Chapter 5: Classical Greece</vt:lpstr>
      <vt:lpstr>A NOTE</vt:lpstr>
      <vt:lpstr>Cultures of the Mountains and the Sea</vt:lpstr>
      <vt:lpstr>Geography Shapes Greek Life</vt:lpstr>
      <vt:lpstr>The land</vt:lpstr>
      <vt:lpstr>Climate</vt:lpstr>
      <vt:lpstr>Mycenaean civilization</vt:lpstr>
      <vt:lpstr>Mycenaean's Contact with the Minoans</vt:lpstr>
      <vt:lpstr>Greek Culture Declines Under the Dorians</vt:lpstr>
      <vt:lpstr>Greek Culture Declines Under the Dorians pgs 125-126</vt:lpstr>
      <vt:lpstr>Greek Culture Declines Under the Dorians pgs 125-126</vt:lpstr>
      <vt:lpstr>What do you know about the trojan war?</vt:lpstr>
      <vt:lpstr>Trojan War </vt:lpstr>
    </vt:vector>
  </TitlesOfParts>
  <Company>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Section 1 Notes Powerpoint pg123-126</dc:title>
  <dc:creator>Benjamin Seevers</dc:creator>
  <cp:lastModifiedBy>hanleyt</cp:lastModifiedBy>
  <cp:revision>44</cp:revision>
  <dcterms:created xsi:type="dcterms:W3CDTF">2013-11-10T05:25:04Z</dcterms:created>
  <dcterms:modified xsi:type="dcterms:W3CDTF">2014-08-27T19:10:52Z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0x0101006B68859FFC5C294F80EEA2E0AE3F17E2</vt:lpwstr>
  </property>
  <property fmtid="{D5CDD505-2E9C-101B-9397-08002B2CF9AE}" pid="3" name="_dlc_DocIdItemGuid">
    <vt:lpwstr>3eba2d7a-152f-4866-bffa-e23ead5472a3</vt:lpwstr>
  </property>
</Properties>
</file>